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5"/>
  </p:notesMasterIdLst>
  <p:sldIdLst>
    <p:sldId id="326" r:id="rId2"/>
    <p:sldId id="333" r:id="rId3"/>
    <p:sldId id="270" r:id="rId4"/>
    <p:sldId id="266" r:id="rId5"/>
    <p:sldId id="272" r:id="rId6"/>
    <p:sldId id="286" r:id="rId7"/>
    <p:sldId id="273" r:id="rId8"/>
    <p:sldId id="275" r:id="rId9"/>
    <p:sldId id="269" r:id="rId10"/>
    <p:sldId id="338" r:id="rId11"/>
    <p:sldId id="340" r:id="rId12"/>
    <p:sldId id="276" r:id="rId13"/>
    <p:sldId id="278" r:id="rId14"/>
    <p:sldId id="284" r:id="rId15"/>
    <p:sldId id="279" r:id="rId16"/>
    <p:sldId id="281" r:id="rId17"/>
    <p:sldId id="282" r:id="rId18"/>
    <p:sldId id="311" r:id="rId19"/>
    <p:sldId id="312" r:id="rId20"/>
    <p:sldId id="313" r:id="rId21"/>
    <p:sldId id="314" r:id="rId22"/>
    <p:sldId id="339" r:id="rId23"/>
    <p:sldId id="34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2" autoAdjust="0"/>
    <p:restoredTop sz="91713" autoAdjust="0"/>
  </p:normalViewPr>
  <p:slideViewPr>
    <p:cSldViewPr snapToGrid="0">
      <p:cViewPr>
        <p:scale>
          <a:sx n="75" d="100"/>
          <a:sy n="75" d="100"/>
        </p:scale>
        <p:origin x="402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26/01/2025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2363</TotalTime>
  <Words>242</Words>
  <Application>Microsoft Office PowerPoint</Application>
  <PresentationFormat>Widescreen</PresentationFormat>
  <Paragraphs>71</Paragraphs>
  <Slides>23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Tema di Office</vt:lpstr>
      <vt:lpstr>TRAJECTORY TRACKING - STATE ERROR FEEDBACK</vt:lpstr>
      <vt:lpstr>Design</vt:lpstr>
      <vt:lpstr>PowerPoint Presentation</vt:lpstr>
      <vt:lpstr>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664</cp:revision>
  <dcterms:created xsi:type="dcterms:W3CDTF">2023-05-17T11:15:50Z</dcterms:created>
  <dcterms:modified xsi:type="dcterms:W3CDTF">2025-01-26T11:48:03Z</dcterms:modified>
</cp:coreProperties>
</file>